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60" r:id="rId4"/>
    <p:sldId id="257" r:id="rId5"/>
    <p:sldId id="259" r:id="rId6"/>
    <p:sldId id="261" r:id="rId7"/>
    <p:sldId id="262" r:id="rId8"/>
    <p:sldId id="264" r:id="rId9"/>
    <p:sldId id="265" r:id="rId10"/>
    <p:sldId id="266" r:id="rId11"/>
    <p:sldId id="267" r:id="rId12"/>
    <p:sldId id="268" r:id="rId13"/>
    <p:sldId id="263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97"/>
    <p:restoredTop sz="92521"/>
  </p:normalViewPr>
  <p:slideViewPr>
    <p:cSldViewPr snapToGrid="0" snapToObjects="1">
      <p:cViewPr varScale="1">
        <p:scale>
          <a:sx n="59" d="100"/>
          <a:sy n="59" d="100"/>
        </p:scale>
        <p:origin x="4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BDC29-1711-CF40-BC18-49651EBD700A}" type="datetimeFigureOut">
              <a:rPr kumimoji="1" lang="zh-TW" altLang="en-US" smtClean="0"/>
              <a:t>2018/1/15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8642-6D8C-FA41-8C3B-5CAF8126DF08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BDC29-1711-CF40-BC18-49651EBD700A}" type="datetimeFigureOut">
              <a:rPr kumimoji="1" lang="zh-TW" altLang="en-US" smtClean="0"/>
              <a:t>2018/1/15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8642-6D8C-FA41-8C3B-5CAF8126DF0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BDC29-1711-CF40-BC18-49651EBD700A}" type="datetimeFigureOut">
              <a:rPr kumimoji="1" lang="zh-TW" altLang="en-US" smtClean="0"/>
              <a:t>2018/1/15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8642-6D8C-FA41-8C3B-5CAF8126DF0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BDC29-1711-CF40-BC18-49651EBD700A}" type="datetimeFigureOut">
              <a:rPr kumimoji="1" lang="zh-TW" altLang="en-US" smtClean="0"/>
              <a:t>2018/1/15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8642-6D8C-FA41-8C3B-5CAF8126DF0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BDC29-1711-CF40-BC18-49651EBD700A}" type="datetimeFigureOut">
              <a:rPr kumimoji="1" lang="zh-TW" altLang="en-US" smtClean="0"/>
              <a:t>2018/1/15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8642-6D8C-FA41-8C3B-5CAF8126DF08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BDC29-1711-CF40-BC18-49651EBD700A}" type="datetimeFigureOut">
              <a:rPr kumimoji="1" lang="zh-TW" altLang="en-US" smtClean="0"/>
              <a:t>2018/1/15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8642-6D8C-FA41-8C3B-5CAF8126DF0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BDC29-1711-CF40-BC18-49651EBD700A}" type="datetimeFigureOut">
              <a:rPr kumimoji="1" lang="zh-TW" altLang="en-US" smtClean="0"/>
              <a:t>2018/1/15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8642-6D8C-FA41-8C3B-5CAF8126DF0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BDC29-1711-CF40-BC18-49651EBD700A}" type="datetimeFigureOut">
              <a:rPr kumimoji="1" lang="zh-TW" altLang="en-US" smtClean="0"/>
              <a:t>2018/1/15</a:t>
            </a:fld>
            <a:endParaRPr kumimoji="1"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8642-6D8C-FA41-8C3B-5CAF8126DF0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BDC29-1711-CF40-BC18-49651EBD700A}" type="datetimeFigureOut">
              <a:rPr kumimoji="1" lang="zh-TW" altLang="en-US" smtClean="0"/>
              <a:t>2018/1/15</a:t>
            </a:fld>
            <a:endParaRPr kumimoji="1"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8642-6D8C-FA41-8C3B-5CAF8126DF0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ECBDC29-1711-CF40-BC18-49651EBD700A}" type="datetimeFigureOut">
              <a:rPr kumimoji="1" lang="zh-TW" altLang="en-US" smtClean="0"/>
              <a:t>2018/1/15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40A8642-6D8C-FA41-8C3B-5CAF8126DF0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將圖片拖曳至版面配置區或按一下圖示以新增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BDC29-1711-CF40-BC18-49651EBD700A}" type="datetimeFigureOut">
              <a:rPr kumimoji="1" lang="zh-TW" altLang="en-US" smtClean="0"/>
              <a:t>2018/1/15</a:t>
            </a:fld>
            <a:endParaRPr kumimoji="1"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0A8642-6D8C-FA41-8C3B-5CAF8126DF08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ECBDC29-1711-CF40-BC18-49651EBD700A}" type="datetimeFigureOut">
              <a:rPr kumimoji="1" lang="zh-TW" altLang="en-US" smtClean="0"/>
              <a:t>2018/1/15</a:t>
            </a:fld>
            <a:endParaRPr kumimoji="1"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40A8642-6D8C-FA41-8C3B-5CAF8126DF08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266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/>
              <a:t>K</a:t>
            </a:r>
            <a:r>
              <a:rPr kumimoji="1" lang="en-US" altLang="zh-TW" dirty="0" smtClean="0"/>
              <a:t>ernel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lab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1</a:t>
            </a: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kumimoji="1" lang="en-US" altLang="zh-TW" dirty="0" smtClean="0"/>
              <a:t>From</a:t>
            </a:r>
            <a:r>
              <a:rPr kumimoji="1" lang="zh-TW" altLang="en-US" dirty="0" smtClean="0"/>
              <a:t> 奔叔叔第六章</a:t>
            </a:r>
            <a:endParaRPr kumimoji="1" lang="en-US" altLang="zh-TW" dirty="0" smtClean="0"/>
          </a:p>
          <a:p>
            <a:r>
              <a:rPr kumimoji="1" lang="zh-TW" altLang="en-US" dirty="0" smtClean="0"/>
              <a:t>黃柏瑋</a:t>
            </a:r>
            <a:endParaRPr kumimoji="1" lang="en-US" altLang="zh-TW" dirty="0" smtClean="0"/>
          </a:p>
          <a:p>
            <a:r>
              <a:rPr kumimoji="1" lang="en-US" altLang="zh-TW" dirty="0" smtClean="0"/>
              <a:t>ch6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261698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Create </a:t>
            </a:r>
            <a:r>
              <a:rPr kumimoji="1" lang="en-US" altLang="zh-TW" dirty="0" err="1"/>
              <a:t>fstab</a:t>
            </a:r>
            <a:r>
              <a:rPr kumimoji="1" lang="en-US" altLang="zh-TW" dirty="0"/>
              <a:t> file inside ../</a:t>
            </a:r>
            <a:r>
              <a:rPr kumimoji="1" lang="en-US" altLang="zh-TW" dirty="0" err="1"/>
              <a:t>etc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620909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Create </a:t>
            </a:r>
            <a:r>
              <a:rPr kumimoji="1" lang="en-US" altLang="zh-TW" dirty="0" err="1"/>
              <a:t>inittab</a:t>
            </a:r>
            <a:r>
              <a:rPr kumimoji="1" lang="en-US" altLang="zh-TW" dirty="0"/>
              <a:t> file inside _install/</a:t>
            </a:r>
            <a:r>
              <a:rPr kumimoji="1" lang="en-US" altLang="zh-TW" dirty="0" err="1"/>
              <a:t>etc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351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Create a device node under _install/dev.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971391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C.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3200" dirty="0"/>
              <a:t>Compile the kernel</a:t>
            </a:r>
            <a:endParaRPr kumimoji="1" lang="zh-TW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980218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Set build configuration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1" y="1737360"/>
            <a:ext cx="7345680" cy="4461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087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664" y="1845734"/>
            <a:ext cx="7999730" cy="453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1873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1243" y="1737360"/>
            <a:ext cx="825500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9906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1143" y="1542630"/>
            <a:ext cx="7706178" cy="4719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108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Outline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n"/>
            </a:pPr>
            <a:r>
              <a:rPr kumimoji="1" lang="en-US" altLang="zh-TW" dirty="0" smtClean="0"/>
              <a:t>QEMU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+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ARM32</a:t>
            </a:r>
            <a:r>
              <a:rPr kumimoji="1" lang="zh-TW" altLang="en-US" dirty="0" smtClean="0"/>
              <a:t> </a:t>
            </a:r>
            <a:r>
              <a:rPr kumimoji="1" lang="en-US" altLang="zh-TW" dirty="0" err="1" smtClean="0"/>
              <a:t>linux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kernel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4.0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3053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/>
              <a:t>QEMU</a:t>
            </a:r>
            <a:r>
              <a:rPr kumimoji="1" lang="zh-TW" altLang="en-US" dirty="0"/>
              <a:t> </a:t>
            </a:r>
            <a:r>
              <a:rPr kumimoji="1" lang="en-US" altLang="zh-TW" dirty="0"/>
              <a:t>and</a:t>
            </a:r>
            <a:r>
              <a:rPr kumimoji="1" lang="zh-TW" altLang="en-US" dirty="0"/>
              <a:t> </a:t>
            </a:r>
            <a:r>
              <a:rPr kumimoji="1" lang="en-US" altLang="zh-TW" dirty="0" smtClean="0"/>
              <a:t>ARM32</a:t>
            </a:r>
            <a:r>
              <a:rPr kumimoji="1" lang="zh-TW" altLang="en-US" dirty="0" smtClean="0"/>
              <a:t> </a:t>
            </a:r>
            <a:r>
              <a:rPr kumimoji="1" lang="en-US" altLang="zh-TW" dirty="0" err="1"/>
              <a:t>linux</a:t>
            </a:r>
            <a:r>
              <a:rPr kumimoji="1" lang="zh-TW" altLang="en-US" dirty="0"/>
              <a:t> </a:t>
            </a:r>
            <a:r>
              <a:rPr kumimoji="1" lang="en-US" altLang="zh-TW" dirty="0"/>
              <a:t>kernel</a:t>
            </a:r>
            <a:endParaRPr kumimoji="1" lang="zh-TW" altLang="en-US" dirty="0"/>
          </a:p>
        </p:txBody>
      </p:sp>
      <p:sp>
        <p:nvSpPr>
          <p:cNvPr id="5" name="副標題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45013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dirty="0"/>
              <a:t>A.</a:t>
            </a:r>
            <a:r>
              <a:rPr kumimoji="1" lang="zh-TW" altLang="en-US" dirty="0"/>
              <a:t> 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TW" altLang="en-US" sz="3200" dirty="0"/>
              <a:t>安裝</a:t>
            </a:r>
            <a:r>
              <a:rPr kumimoji="1" lang="en-US" altLang="zh-TW" sz="3200" dirty="0"/>
              <a:t>dependency</a:t>
            </a:r>
            <a:r>
              <a:rPr kumimoji="1" lang="zh-TW" altLang="en-US" sz="3200" dirty="0"/>
              <a:t> </a:t>
            </a:r>
            <a:r>
              <a:rPr kumimoji="1" lang="en-US" altLang="zh-TW" sz="3200" dirty="0"/>
              <a:t>+</a:t>
            </a:r>
            <a:r>
              <a:rPr kumimoji="1" lang="zh-TW" altLang="en-US" sz="3200" dirty="0"/>
              <a:t> 下載</a:t>
            </a:r>
            <a:r>
              <a:rPr kumimoji="1" lang="en-US" altLang="zh-TW" sz="3200" dirty="0" err="1"/>
              <a:t>linux</a:t>
            </a:r>
            <a:r>
              <a:rPr kumimoji="1" lang="zh-TW" altLang="en-US" sz="3200" dirty="0"/>
              <a:t> </a:t>
            </a:r>
            <a:r>
              <a:rPr kumimoji="1" lang="en-US" altLang="zh-TW" sz="3200" dirty="0"/>
              <a:t>kernel</a:t>
            </a:r>
            <a:r>
              <a:rPr kumimoji="1" lang="zh-TW" altLang="en-US" sz="3200" dirty="0"/>
              <a:t> 和 </a:t>
            </a:r>
            <a:r>
              <a:rPr kumimoji="1" lang="en-US" altLang="zh-TW" sz="3200" dirty="0" err="1"/>
              <a:t>busybox</a:t>
            </a:r>
            <a:endParaRPr kumimoji="1" lang="en-US" altLang="zh-TW" sz="3200" dirty="0" smtClean="0"/>
          </a:p>
        </p:txBody>
      </p:sp>
    </p:spTree>
    <p:extLst>
      <p:ext uri="{BB962C8B-B14F-4D97-AF65-F5344CB8AC3E}">
        <p14:creationId xmlns:p14="http://schemas.microsoft.com/office/powerpoint/2010/main" val="1154976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B.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4000" dirty="0"/>
              <a:t>Use </a:t>
            </a:r>
            <a:r>
              <a:rPr kumimoji="1" lang="en-US" altLang="zh-TW" sz="4000" dirty="0" err="1"/>
              <a:t>busybox</a:t>
            </a:r>
            <a:r>
              <a:rPr kumimoji="1" lang="en-US" altLang="zh-TW" sz="4000" dirty="0"/>
              <a:t> to build a minimum file </a:t>
            </a:r>
            <a:r>
              <a:rPr kumimoji="1" lang="en-US" altLang="zh-TW" sz="4000" dirty="0" smtClean="0"/>
              <a:t>system</a:t>
            </a:r>
          </a:p>
          <a:p>
            <a:r>
              <a:rPr kumimoji="1" lang="en-US" altLang="zh-TW" sz="4000" dirty="0" smtClean="0"/>
              <a:t>Background: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What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smtClean="0"/>
              <a:t>is</a:t>
            </a:r>
            <a:r>
              <a:rPr kumimoji="1" lang="zh-TW" altLang="en-US" sz="4000" dirty="0" smtClean="0"/>
              <a:t> </a:t>
            </a:r>
            <a:r>
              <a:rPr kumimoji="1" lang="en-US" altLang="zh-TW" sz="4000" dirty="0" err="1" smtClean="0"/>
              <a:t>busybox</a:t>
            </a:r>
            <a:r>
              <a:rPr kumimoji="1" lang="en-US" altLang="zh-TW" sz="4000" dirty="0" smtClean="0"/>
              <a:t>?</a:t>
            </a:r>
            <a:endParaRPr kumimoji="1"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762668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Set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static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binary</a:t>
            </a:r>
            <a:r>
              <a:rPr kumimoji="1" lang="zh-TW" altLang="en-US" dirty="0" smtClean="0"/>
              <a:t> 之後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Why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do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we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need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static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binary?</a:t>
            </a:r>
          </a:p>
          <a:p>
            <a:r>
              <a:rPr kumimoji="1" lang="en-US" altLang="zh-TW" dirty="0" smtClean="0"/>
              <a:t>Why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are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these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options?</a:t>
            </a:r>
          </a:p>
          <a:p>
            <a:r>
              <a:rPr kumimoji="1" lang="en-US" altLang="zh-TW" dirty="0" smtClean="0"/>
              <a:t>Q:</a:t>
            </a:r>
            <a:r>
              <a:rPr kumimoji="1" lang="zh-TW" altLang="en-US" dirty="0" smtClean="0"/>
              <a:t> 除了第一個以外，</a:t>
            </a:r>
            <a:endParaRPr kumimoji="1" lang="en-US" altLang="zh-TW" dirty="0" smtClean="0"/>
          </a:p>
          <a:p>
            <a:r>
              <a:rPr kumimoji="1" lang="zh-TW" altLang="en-US" dirty="0" smtClean="0"/>
              <a:t>只有第三個要選？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344" y="2360139"/>
            <a:ext cx="6626802" cy="3987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57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copy </a:t>
            </a:r>
            <a:r>
              <a:rPr kumimoji="1" lang="en-US" altLang="zh-TW" dirty="0"/>
              <a:t>_install into linux-4.0/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Q: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What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is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inside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_install?</a:t>
            </a: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5776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Create a </a:t>
            </a:r>
            <a:r>
              <a:rPr kumimoji="1" lang="en-US" altLang="zh-TW" dirty="0" err="1"/>
              <a:t>rcS</a:t>
            </a:r>
            <a:r>
              <a:rPr kumimoji="1" lang="en-US" altLang="zh-TW" dirty="0"/>
              <a:t> file and write some content inside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91274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Change mod for </a:t>
            </a:r>
            <a:r>
              <a:rPr kumimoji="1" lang="en-US" altLang="zh-TW" dirty="0" err="1"/>
              <a:t>rcS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70786705"/>
      </p:ext>
    </p:extLst>
  </p:cSld>
  <p:clrMapOvr>
    <a:masterClrMapping/>
  </p:clrMapOvr>
</p:sld>
</file>

<file path=ppt/theme/theme1.xml><?xml version="1.0" encoding="utf-8"?>
<a:theme xmlns:a="http://schemas.openxmlformats.org/drawingml/2006/main" name="回顧">
  <a:themeElements>
    <a:clrScheme name="回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179</TotalTime>
  <Words>133</Words>
  <Application>Microsoft Macintosh PowerPoint</Application>
  <PresentationFormat>寬螢幕</PresentationFormat>
  <Paragraphs>27</Paragraphs>
  <Slides>17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2" baseType="lpstr">
      <vt:lpstr>Calibri</vt:lpstr>
      <vt:lpstr>Calibri Light</vt:lpstr>
      <vt:lpstr>Wingdings</vt:lpstr>
      <vt:lpstr>新細明體</vt:lpstr>
      <vt:lpstr>回顧</vt:lpstr>
      <vt:lpstr>Kernel lab 1</vt:lpstr>
      <vt:lpstr>Outline</vt:lpstr>
      <vt:lpstr>QEMU and ARM32 linux kernel</vt:lpstr>
      <vt:lpstr>A. </vt:lpstr>
      <vt:lpstr>B.</vt:lpstr>
      <vt:lpstr>Set static binary 之後</vt:lpstr>
      <vt:lpstr>copy _install into linux-4.0/</vt:lpstr>
      <vt:lpstr>Create a rcS file and write some content inside</vt:lpstr>
      <vt:lpstr>Change mod for rcS</vt:lpstr>
      <vt:lpstr>Create fstab file inside ../etc</vt:lpstr>
      <vt:lpstr>Create inittab file inside _install/etc</vt:lpstr>
      <vt:lpstr>Create a device node under _install/dev.</vt:lpstr>
      <vt:lpstr>C.</vt:lpstr>
      <vt:lpstr>Set build configuration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使用者</dc:creator>
  <cp:lastModifiedBy>Microsoft Office 使用者</cp:lastModifiedBy>
  <cp:revision>11</cp:revision>
  <dcterms:created xsi:type="dcterms:W3CDTF">2018-01-15T10:44:41Z</dcterms:created>
  <dcterms:modified xsi:type="dcterms:W3CDTF">2018-01-15T13:44:02Z</dcterms:modified>
</cp:coreProperties>
</file>

<file path=docProps/thumbnail.jpeg>
</file>